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jLaBRF+Ke93nkW5QUF0jHgKy0T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31805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visuals?</a:t>
            </a:r>
            <a:endParaRPr/>
          </a:p>
        </p:txBody>
      </p:sp>
      <p:sp>
        <p:nvSpPr>
          <p:cNvPr id="152" name="Google Shape;15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Elicit examples</a:t>
            </a:r>
            <a:endParaRPr/>
          </a:p>
        </p:txBody>
      </p:sp>
      <p:sp>
        <p:nvSpPr>
          <p:cNvPr id="113" name="Google Shape;11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Elicit answers, 10 Slides, in 20 minutes, with size 30 font;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8eLdbKXGz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524656" y="1122363"/>
            <a:ext cx="1139252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English Research and Presentation Skills</a:t>
            </a:r>
            <a:br>
              <a:rPr lang="en-US" sz="5400"/>
            </a:br>
            <a:r>
              <a:rPr lang="en-US" sz="4500"/>
              <a:t>English for Academic Purposes</a:t>
            </a:r>
            <a:br>
              <a:rPr lang="en-US" sz="4500"/>
            </a:br>
            <a:r>
              <a:rPr lang="en-US" sz="4500"/>
              <a:t>EAP 701, EAP 801</a:t>
            </a:r>
            <a:br>
              <a:rPr lang="en-US" sz="5400"/>
            </a:br>
            <a:r>
              <a:rPr lang="en-US" sz="4500"/>
              <a:t>Mongolian University of Science and Technology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Video #1: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Preparing What to Say and How to Say It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957958"/>
            <a:ext cx="5843070" cy="163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department of state log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06000" y="4564062"/>
            <a:ext cx="2286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07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Introducing Visuals</a:t>
            </a:r>
            <a:endParaRPr/>
          </a:p>
        </p:txBody>
      </p:sp>
      <p:pic>
        <p:nvPicPr>
          <p:cNvPr id="147" name="Google Shape;147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937919" y="0"/>
            <a:ext cx="6254081" cy="760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96000" y="1561020"/>
            <a:ext cx="12192000" cy="4482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155" name="Google Shape;155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09637" y="0"/>
            <a:ext cx="9970796" cy="366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5800" y="3665733"/>
            <a:ext cx="10178469" cy="3742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Using Numbers in a Presentation</a:t>
            </a:r>
            <a:endParaRPr/>
          </a:p>
        </p:txBody>
      </p:sp>
      <p:sp>
        <p:nvSpPr>
          <p:cNvPr id="162" name="Google Shape;162;p12"/>
          <p:cNvSpPr txBox="1">
            <a:spLocks noGrp="1"/>
          </p:cNvSpPr>
          <p:nvPr>
            <p:ph type="body" idx="1"/>
          </p:nvPr>
        </p:nvSpPr>
        <p:spPr>
          <a:xfrm>
            <a:off x="838200" y="1443038"/>
            <a:ext cx="10515600" cy="473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US"/>
              <a:t>Give context. Don’t just read. What do the numbers mean?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Example: </a:t>
            </a:r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1"/>
          </p:nvPr>
        </p:nvSpPr>
        <p:spPr>
          <a:xfrm>
            <a:off x="357188" y="1825625"/>
            <a:ext cx="1099661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Poor: Net profits amounted to 4 million dollars in the second quarter of 2016. Profits were 15 percent higher than in the first quarter.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Better: Net profits amounted to 4 million dollars in the second quarter of 2016. </a:t>
            </a:r>
            <a:r>
              <a:rPr lang="en-US" i="1" dirty="0"/>
              <a:t>This is highest number for two years.</a:t>
            </a:r>
            <a:r>
              <a:rPr lang="en-US" dirty="0"/>
              <a:t> Profits were 15 percent higher than in the first quarter. </a:t>
            </a:r>
            <a:r>
              <a:rPr lang="en-US" i="1" dirty="0"/>
              <a:t>The increase in net profits resulted from two main factors: lower gasoline costs and higher profits from our new subsidiaries in the western region. While we're pleased with the results, we are still below our competitor's market share.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2. Read numbers correctly.</a:t>
            </a:r>
            <a:br>
              <a:rPr lang="en-US"/>
            </a:br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body" idx="1"/>
          </p:nvPr>
        </p:nvSpPr>
        <p:spPr>
          <a:xfrm>
            <a:off x="838200" y="1100138"/>
            <a:ext cx="10515600" cy="575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336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0,78 is 0.78 = 78%    (English decimals)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Stress with two digits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xxxxTEEN    vs.    XXXXty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      16                       60   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      14                       40      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      13%                    30%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   19,000                 90,000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        -18                       -80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2. Reading numbers correctly: fractions.</a:t>
            </a:r>
            <a:endParaRPr/>
          </a:p>
        </p:txBody>
      </p:sp>
      <p:sp>
        <p:nvSpPr>
          <p:cNvPr id="180" name="Google Shape;18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1/2 -  one half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1/3 – one third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1/4 – one fourth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1/5 – two fifth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1/6 – one sixth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1/7 - one seventh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1/8 – one eighth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1/9 – one ninth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2. Reading numbers correctly: fractions.</a:t>
            </a:r>
            <a:endParaRPr/>
          </a:p>
        </p:txBody>
      </p:sp>
      <p:sp>
        <p:nvSpPr>
          <p:cNvPr id="186" name="Google Shape;186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2/3 – two thirds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2/4 – two fourths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2/5 – two fifths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2/6 – two sixths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3/7 - three sevenths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5/8 – five eighths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8/9 – eight ninths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3. Reading numbers in a variety of forms.</a:t>
            </a:r>
            <a:br>
              <a:rPr lang="en-US"/>
            </a:br>
            <a:endParaRPr/>
          </a:p>
        </p:txBody>
      </p:sp>
      <p:sp>
        <p:nvSpPr>
          <p:cNvPr id="192" name="Google Shape;192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336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50% = one half    (to remember words)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0.78 = 78%   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4,328 = over 4,300  (rounding)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3:4 = three to four (ratio)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 txBox="1">
            <a:spLocks noGrp="1"/>
          </p:cNvSpPr>
          <p:nvPr>
            <p:ph type="title"/>
          </p:nvPr>
        </p:nvSpPr>
        <p:spPr>
          <a:xfrm>
            <a:off x="838200" y="114301"/>
            <a:ext cx="10515600" cy="105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4. Help the audience relate to the numbers.</a:t>
            </a:r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body" idx="1"/>
          </p:nvPr>
        </p:nvSpPr>
        <p:spPr>
          <a:xfrm>
            <a:off x="414338" y="1171576"/>
            <a:ext cx="10939462" cy="555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Last year, the government exported 3,000,000 tonnes of coal.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Last year, the government exported 3,000,000 tonnes of coal. That is one ton of coal for every Mongolian.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You can help visualize numbers by using different types of scales such as distance, time, familiar places and things, to name a few.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Display the numbers: charts</a:t>
            </a:r>
            <a:endParaRPr/>
          </a:p>
        </p:txBody>
      </p:sp>
      <p:sp>
        <p:nvSpPr>
          <p:cNvPr id="204" name="Google Shape;204;p19"/>
          <p:cNvSpPr txBox="1">
            <a:spLocks noGrp="1"/>
          </p:cNvSpPr>
          <p:nvPr>
            <p:ph type="body" idx="1"/>
          </p:nvPr>
        </p:nvSpPr>
        <p:spPr>
          <a:xfrm>
            <a:off x="400050" y="1825625"/>
            <a:ext cx="109537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Pie Chart: Good; don’t use if more than 5 six slices.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The percentages in the pie chart need to add to 100 percent. If the figures you're using are not proportions of some whole, you may not want to use a pie chart.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Bar Chart: better for  a lot of categories.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1451580" y="224853"/>
            <a:ext cx="9603275" cy="719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English Research and Presentation Skills </a:t>
            </a:r>
            <a:br>
              <a:rPr lang="en-US" sz="3959"/>
            </a:br>
            <a:r>
              <a:rPr lang="en-US" sz="3959"/>
              <a:t>Video Series</a:t>
            </a:r>
            <a:endParaRPr/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194872" y="944380"/>
            <a:ext cx="11535165" cy="557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For EAP 701, EAP 801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Presenter: Scott Poteet, English Language Fellow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</a:t>
            </a:r>
            <a:r>
              <a:rPr lang="en-US" i="1"/>
              <a:t>Six Core Themes: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Giving presentations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Interviewing for a job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Reading strategies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Writing techniques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Doing research: finding sources, citing sources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Writing research style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Preparing and Using Visual Aids</a:t>
            </a:r>
            <a:endParaRPr/>
          </a:p>
        </p:txBody>
      </p:sp>
      <p:pic>
        <p:nvPicPr>
          <p:cNvPr id="210" name="Google Shape;210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71637" y="1690688"/>
            <a:ext cx="9201150" cy="35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Review and Preview:</a:t>
            </a:r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Qualities of a good presentation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Skills for preparing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to read and use visuals and numbers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In Video #2 –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making contrasts, describing results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Video #1: Presentation Skills</a:t>
            </a:r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Preparing what to say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Introducing visuals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Reading numbers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Making contrasts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Describing results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28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Presentations</a:t>
            </a: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387458" y="1487836"/>
            <a:ext cx="11623728" cy="523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What is the best presentation you have heard? Why?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When have you given a presentation?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What’s the longest presentation you have given? The largest audience?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Is Power Point necessary for a good presentation?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What is very difficult about giving presentations for you?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 are good presentation skills?</a:t>
            </a:r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Watch the</a:t>
            </a:r>
            <a:r>
              <a:rPr lang="en-US" u="sng">
                <a:solidFill>
                  <a:schemeClr val="hlink"/>
                </a:solidFill>
                <a:hlinkClick r:id="rId3"/>
              </a:rPr>
              <a:t> video</a:t>
            </a:r>
            <a:r>
              <a:rPr lang="en-US"/>
              <a:t>. What’s good and bad about the speech?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122" name="Google Shape;122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28600"/>
            <a:ext cx="11049000" cy="7288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 txBox="1">
            <a:spLocks noGrp="1"/>
          </p:cNvSpPr>
          <p:nvPr>
            <p:ph type="title"/>
          </p:nvPr>
        </p:nvSpPr>
        <p:spPr>
          <a:xfrm>
            <a:off x="0" y="123986"/>
            <a:ext cx="11353800" cy="94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Effective Presentation Skills</a:t>
            </a:r>
            <a:endParaRPr/>
          </a:p>
        </p:txBody>
      </p:sp>
      <p:sp>
        <p:nvSpPr>
          <p:cNvPr id="128" name="Google Shape;128;p7"/>
          <p:cNvSpPr txBox="1">
            <a:spLocks noGrp="1"/>
          </p:cNvSpPr>
          <p:nvPr>
            <p:ph type="body" idx="1"/>
          </p:nvPr>
        </p:nvSpPr>
        <p:spPr>
          <a:xfrm>
            <a:off x="294468" y="1228724"/>
            <a:ext cx="11897532" cy="562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Body Language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- Use your hands, smile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- Eye contact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- Consider moving around the room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Notes – use notecards, but don’t read them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Bus Driving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Where/going, why, what will they see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Be flexible to stop on the way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0" y="123986"/>
            <a:ext cx="11353800" cy="94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Effective Presentation Skills</a:t>
            </a:r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body" idx="1"/>
          </p:nvPr>
        </p:nvSpPr>
        <p:spPr>
          <a:xfrm>
            <a:off x="294468" y="1069384"/>
            <a:ext cx="11897532" cy="5788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The Audience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be early and greet them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Know their level, interest, and unique context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connect with them: ask questions, have a story = memorable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be relatable: be honest if nervous, enthusiastic about topic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speak clearly and not too fast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 - let them ask questions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Task and Experience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   - Give the audience something </a:t>
            </a:r>
            <a:r>
              <a:rPr lang="en-US" i="1"/>
              <a:t>to do, to discover, to experience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title"/>
          </p:nvPr>
        </p:nvSpPr>
        <p:spPr>
          <a:xfrm>
            <a:off x="875122" y="76200"/>
            <a:ext cx="10515600" cy="110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Power Point – Do’s and Don’ts</a:t>
            </a:r>
            <a:endParaRPr dirty="0"/>
          </a:p>
        </p:txBody>
      </p:sp>
      <p:sp>
        <p:nvSpPr>
          <p:cNvPr id="141" name="Google Shape;141;p9"/>
          <p:cNvSpPr txBox="1">
            <a:spLocks noGrp="1"/>
          </p:cNvSpPr>
          <p:nvPr>
            <p:ph type="body" idx="1"/>
          </p:nvPr>
        </p:nvSpPr>
        <p:spPr>
          <a:xfrm>
            <a:off x="170481" y="1100381"/>
            <a:ext cx="11183319" cy="5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DO: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Use visuals, charts, pictures;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introduce a question to discuss before showing your thoughts;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Plan for no more than five key points;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Put key words and phrases on slides;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Use the ”Notes” feature to guide you;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Use the 10-20-30 PPT.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DON’T: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   have too many words – reading replaces listening;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   have very small text;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   read your speech from slides.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dirty="0"/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872</Words>
  <Application>Microsoft Office PowerPoint</Application>
  <PresentationFormat>Widescreen</PresentationFormat>
  <Paragraphs>143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English Research and Presentation Skills English for Academic Purposes EAP 701, EAP 801 Mongolian University of Science and Technology</vt:lpstr>
      <vt:lpstr>English Research and Presentation Skills  Video Series</vt:lpstr>
      <vt:lpstr>Video #1: Presentation Skills</vt:lpstr>
      <vt:lpstr>Presentations</vt:lpstr>
      <vt:lpstr>What are good presentation skills?</vt:lpstr>
      <vt:lpstr>PowerPoint Presentation</vt:lpstr>
      <vt:lpstr>Effective Presentation Skills</vt:lpstr>
      <vt:lpstr>Effective Presentation Skills</vt:lpstr>
      <vt:lpstr>Power Point – Do’s and Don’ts</vt:lpstr>
      <vt:lpstr>Introducing Visuals</vt:lpstr>
      <vt:lpstr>PowerPoint Presentation</vt:lpstr>
      <vt:lpstr>Using Numbers in a Presentation</vt:lpstr>
      <vt:lpstr>Example: </vt:lpstr>
      <vt:lpstr>2. Read numbers correctly. </vt:lpstr>
      <vt:lpstr>2. Reading numbers correctly: fractions.</vt:lpstr>
      <vt:lpstr>2. Reading numbers correctly: fractions.</vt:lpstr>
      <vt:lpstr>3. Reading numbers in a variety of forms. </vt:lpstr>
      <vt:lpstr>4. Help the audience relate to the numbers.</vt:lpstr>
      <vt:lpstr>Display the numbers: charts</vt:lpstr>
      <vt:lpstr>Preparing and Using Visual Aids</vt:lpstr>
      <vt:lpstr>Review and Preview: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Research and Presentation Skills English for Academic Purposes EAP 701, EAP 801 Mongolian University of Science and Technology</dc:title>
  <dc:creator>Microsoft Office User</dc:creator>
  <cp:lastModifiedBy>khulan munkhbat</cp:lastModifiedBy>
  <cp:revision>2</cp:revision>
  <dcterms:created xsi:type="dcterms:W3CDTF">2020-09-07T15:31:59Z</dcterms:created>
  <dcterms:modified xsi:type="dcterms:W3CDTF">2024-11-06T12:38:31Z</dcterms:modified>
</cp:coreProperties>
</file>