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84B9-0790-4D0E-98B6-000562426D71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9FFDC571-3DFA-4810-B8D6-15B7B2C263C5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43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84B9-0790-4D0E-98B6-000562426D71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DC571-3DFA-4810-B8D6-15B7B2C26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0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84B9-0790-4D0E-98B6-000562426D71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DC571-3DFA-4810-B8D6-15B7B2C26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290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84B9-0790-4D0E-98B6-000562426D71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DC571-3DFA-4810-B8D6-15B7B2C263C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3690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84B9-0790-4D0E-98B6-000562426D71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DC571-3DFA-4810-B8D6-15B7B2C26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196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84B9-0790-4D0E-98B6-000562426D71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DC571-3DFA-4810-B8D6-15B7B2C263C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1491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84B9-0790-4D0E-98B6-000562426D71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DC571-3DFA-4810-B8D6-15B7B2C26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76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84B9-0790-4D0E-98B6-000562426D71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DC571-3DFA-4810-B8D6-15B7B2C263C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042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84B9-0790-4D0E-98B6-000562426D71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DC571-3DFA-4810-B8D6-15B7B2C26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309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84B9-0790-4D0E-98B6-000562426D71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DC571-3DFA-4810-B8D6-15B7B2C26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639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84B9-0790-4D0E-98B6-000562426D71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DC571-3DFA-4810-B8D6-15B7B2C26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576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7F0C84B9-0790-4D0E-98B6-000562426D71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DC571-3DFA-4810-B8D6-15B7B2C263C5}" type="slidenum">
              <a:rPr lang="en-US" smtClean="0"/>
              <a:t>‹#›</a:t>
            </a:fld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284754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C5999-ABBD-4F46-8D6B-6B49099812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1460" y="1156843"/>
            <a:ext cx="5707781" cy="1122755"/>
          </a:xfrm>
        </p:spPr>
        <p:txBody>
          <a:bodyPr/>
          <a:lstStyle/>
          <a:p>
            <a:r>
              <a:rPr lang="en-US" dirty="0"/>
              <a:t>WANG YANLI</a:t>
            </a:r>
          </a:p>
        </p:txBody>
      </p:sp>
      <p:pic>
        <p:nvPicPr>
          <p:cNvPr id="8" name="Picture 7" descr="A person in black shirt&#10;&#10;Description automatically generated">
            <a:extLst>
              <a:ext uri="{FF2B5EF4-FFF2-40B4-BE49-F238E27FC236}">
                <a16:creationId xmlns:a16="http://schemas.microsoft.com/office/drawing/2014/main" id="{4046131E-3C10-5DC0-C043-C3CB97291F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5739" y="517848"/>
            <a:ext cx="4114801" cy="582230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D65A27C2-8E4B-E940-0FE5-1F749A0A659F}"/>
              </a:ext>
            </a:extLst>
          </p:cNvPr>
          <p:cNvSpPr/>
          <p:nvPr/>
        </p:nvSpPr>
        <p:spPr>
          <a:xfrm>
            <a:off x="1928262" y="3616308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/>
              <a:t>Modern and Contemporary Chinese Literature</a:t>
            </a:r>
          </a:p>
        </p:txBody>
      </p:sp>
    </p:spTree>
    <p:extLst>
      <p:ext uri="{BB962C8B-B14F-4D97-AF65-F5344CB8AC3E}">
        <p14:creationId xmlns:p14="http://schemas.microsoft.com/office/powerpoint/2010/main" val="33911587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82E"/>
      </a:dk2>
      <a:lt2>
        <a:srgbClr val="C2F5FC"/>
      </a:lt2>
      <a:accent1>
        <a:srgbClr val="4091F3"/>
      </a:accent1>
      <a:accent2>
        <a:srgbClr val="8BBCF1"/>
      </a:accent2>
      <a:accent3>
        <a:srgbClr val="CB6A6A"/>
      </a:accent3>
      <a:accent4>
        <a:srgbClr val="C567AF"/>
      </a:accent4>
      <a:accent5>
        <a:srgbClr val="A684F9"/>
      </a:accent5>
      <a:accent6>
        <a:srgbClr val="A9ACEE"/>
      </a:accent6>
      <a:hlink>
        <a:srgbClr val="6D9CC5"/>
      </a:hlink>
      <a:folHlink>
        <a:srgbClr val="6D82A0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178B2DAB-5DDE-4060-A857-D2E1CDA925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TM16401375[[fn=Madison]]</Template>
  <TotalTime>46</TotalTime>
  <Words>7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MS Shell Dlg 2</vt:lpstr>
      <vt:lpstr>Wingdings</vt:lpstr>
      <vt:lpstr>Wingdings 3</vt:lpstr>
      <vt:lpstr>Madison</vt:lpstr>
      <vt:lpstr>WANG YANLI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Энхболдын ариунбаяр</dc:title>
  <dc:creator>Ariunbayar Enkhbold</dc:creator>
  <cp:lastModifiedBy>Erdenezaya Tserenkhuu</cp:lastModifiedBy>
  <cp:revision>11</cp:revision>
  <dcterms:created xsi:type="dcterms:W3CDTF">2024-02-15T13:25:55Z</dcterms:created>
  <dcterms:modified xsi:type="dcterms:W3CDTF">2024-11-20T03:24:10Z</dcterms:modified>
</cp:coreProperties>
</file>